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58072" cy="628632"/>
          </a:xfrm>
        </p:spPr>
        <p:txBody>
          <a:bodyPr/>
          <a:lstStyle/>
          <a:p>
            <a:pPr algn="ctr"/>
            <a:r>
              <a:rPr lang="ru-RU" dirty="0" smtClean="0"/>
              <a:t>«Сладкие правила дорожного движения»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Ф.И.О. родителя :Щербакова Лилия Сергеевна </a:t>
            </a:r>
          </a:p>
          <a:p>
            <a:r>
              <a:rPr lang="ru-RU" dirty="0" smtClean="0"/>
              <a:t>Ф.И. ребенка ;Щербакова Даша 7 лет</a:t>
            </a:r>
            <a:endParaRPr lang="ru-RU" dirty="0"/>
          </a:p>
        </p:txBody>
      </p:sp>
      <p:pic>
        <p:nvPicPr>
          <p:cNvPr id="5" name="Содержимое 4" descr="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72221"/>
            <a:ext cx="7239000" cy="389473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0210211_1138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13" name="Содержимое 12" descr="20210211_1139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43050"/>
            <a:ext cx="3394472" cy="4525963"/>
          </a:xfrm>
        </p:spPr>
      </p:pic>
      <p:sp>
        <p:nvSpPr>
          <p:cNvPr id="14" name="Заголовок 8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Как  запомнить сигналы светофора?    Знаю, испечем мы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торт</a:t>
            </a:r>
            <a:r>
              <a:rPr lang="ru-RU" sz="2400" dirty="0" smtClean="0"/>
              <a:t>!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20210211_1142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13" name="Содержимое 12" descr="20210211_1152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Приготовим  основу для торта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теперь пора и печь</a:t>
            </a:r>
            <a:endParaRPr lang="ru-RU" dirty="0"/>
          </a:p>
        </p:txBody>
      </p:sp>
      <p:pic>
        <p:nvPicPr>
          <p:cNvPr id="5" name="Содержимое 4" descr="20210211_1159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20210211_1201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Ложкой собьем мы крем</a:t>
            </a:r>
            <a:endParaRPr lang="ru-RU" dirty="0"/>
          </a:p>
        </p:txBody>
      </p:sp>
      <p:pic>
        <p:nvPicPr>
          <p:cNvPr id="10" name="Содержимое 9" descr="20210211_122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  <p:pic>
        <p:nvPicPr>
          <p:cNvPr id="9" name="Содержимое 8" descr="20210211_1221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и промажем им коржи</a:t>
            </a:r>
            <a:endParaRPr lang="ru-RU" dirty="0"/>
          </a:p>
        </p:txBody>
      </p:sp>
      <p:pic>
        <p:nvPicPr>
          <p:cNvPr id="5" name="Содержимое 4" descr="20210211_1226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20210211_1256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Чтобы </a:t>
            </a:r>
            <a:r>
              <a:rPr lang="ru-RU" dirty="0" err="1" smtClean="0"/>
              <a:t>тортик</a:t>
            </a:r>
            <a:r>
              <a:rPr lang="ru-RU" dirty="0" smtClean="0"/>
              <a:t> был красивым, мы его украсим</a:t>
            </a:r>
            <a:endParaRPr lang="ru-RU" dirty="0"/>
          </a:p>
        </p:txBody>
      </p:sp>
      <p:pic>
        <p:nvPicPr>
          <p:cNvPr id="5" name="Содержимое 4" descr="20210211_135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20210211_1354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и </a:t>
            </a:r>
            <a:r>
              <a:rPr lang="ru-RU" dirty="0" err="1" smtClean="0"/>
              <a:t>тортик</a:t>
            </a:r>
            <a:r>
              <a:rPr lang="ru-RU" dirty="0" smtClean="0"/>
              <a:t> наш готов, приглашаем к чаю!</a:t>
            </a:r>
            <a:endParaRPr lang="ru-RU" dirty="0"/>
          </a:p>
        </p:txBody>
      </p:sp>
      <p:pic>
        <p:nvPicPr>
          <p:cNvPr id="5" name="Содержимое 4" descr="20210211_1412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2063" y="1600200"/>
            <a:ext cx="3211349" cy="4525963"/>
          </a:xfrm>
        </p:spPr>
      </p:pic>
      <p:pic>
        <p:nvPicPr>
          <p:cNvPr id="6" name="Содержимое 5" descr="20210211_1403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6977090" cy="57329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</TotalTime>
  <Words>69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«Сладкие правила дорожного движения»</vt:lpstr>
      <vt:lpstr>Как  запомнить сигналы светофора?    Знаю, испечем мы торт! </vt:lpstr>
      <vt:lpstr> Приготовим  основу для торта </vt:lpstr>
      <vt:lpstr>А теперь пора и печь</vt:lpstr>
      <vt:lpstr>Ложкой собьем мы крем</vt:lpstr>
      <vt:lpstr> и промажем им коржи</vt:lpstr>
      <vt:lpstr>Чтобы тортик был красивым, мы его украсим</vt:lpstr>
      <vt:lpstr>Вот и тортик наш готов, приглашаем к чаю!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Сладкие правила дорожного движения</dc:title>
  <dc:creator>user</dc:creator>
  <cp:lastModifiedBy>user</cp:lastModifiedBy>
  <cp:revision>5</cp:revision>
  <dcterms:created xsi:type="dcterms:W3CDTF">2021-02-12T12:37:06Z</dcterms:created>
  <dcterms:modified xsi:type="dcterms:W3CDTF">2021-02-12T13:21:12Z</dcterms:modified>
</cp:coreProperties>
</file>